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102" y="-76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lipinas-Got-Talent-Season-6-640x360.jpg" descr="Pilipinas-Got-Talent-Season-6-640x360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7068" b="7068"/>
          <a:stretch>
            <a:fillRect/>
          </a:stretch>
        </p:blipFill>
        <p:spPr>
          <a:prstGeom prst="rect">
            <a:avLst/>
          </a:prstGeom>
          <a:ln w="25400">
            <a:solidFill>
              <a:srgbClr val="000000"/>
            </a:solidFill>
          </a:ln>
          <a:effectLst/>
        </p:spPr>
      </p:pic>
      <p:sp>
        <p:nvSpPr>
          <p:cNvPr id="159" name="Samsung GOt Tal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Samsung GOt Talent</a:t>
            </a:r>
          </a:p>
        </p:txBody>
      </p:sp>
      <p:sp>
        <p:nvSpPr>
          <p:cNvPr id="160" name="Activity 1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480" spc="69"/>
            </a:lvl1pPr>
          </a:lstStyle>
          <a:p>
            <a:r>
              <a:t>Activity 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Kills assessed: WIRING,JAVACONFIG,SpE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SKills assessed: WIRING,JAVACONFIG,SpEL</a:t>
            </a:r>
          </a:p>
        </p:txBody>
      </p:sp>
      <p:sp>
        <p:nvSpPr>
          <p:cNvPr id="163" name="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MECHANICS</a:t>
            </a:r>
          </a:p>
        </p:txBody>
      </p:sp>
      <p:sp>
        <p:nvSpPr>
          <p:cNvPr id="164" name="Download ‘repository-act1.zip’. Unzip to dir: &lt;user_home&gt;/clp/…"/>
          <p:cNvSpPr txBox="1">
            <a:spLocks noGrp="1"/>
          </p:cNvSpPr>
          <p:nvPr>
            <p:ph type="body" idx="1"/>
          </p:nvPr>
        </p:nvSpPr>
        <p:spPr>
          <a:xfrm>
            <a:off x="673100" y="2439368"/>
            <a:ext cx="11658600" cy="6593691"/>
          </a:xfrm>
          <a:prstGeom prst="rect">
            <a:avLst/>
          </a:prstGeom>
        </p:spPr>
        <p:txBody>
          <a:bodyPr/>
          <a:lstStyle/>
          <a:p>
            <a:pPr marL="508000" indent="-508000">
              <a:buClrTx/>
              <a:buSzPct val="100000"/>
              <a:buAutoNum type="arabicPeriod"/>
            </a:pPr>
            <a:r>
              <a:t>Download ‘repository-act1.zip’. Unzip to dir: &lt;user_home&gt;/clp/</a:t>
            </a:r>
          </a:p>
          <a:p>
            <a:pPr marL="508000" indent="-508000">
              <a:buClrTx/>
              <a:buSzPct val="100000"/>
              <a:buAutoNum type="arabicPeriod"/>
            </a:pPr>
            <a:r>
              <a:t>cd to &lt;user_home&gt;/clp/repository/ </a:t>
            </a:r>
          </a:p>
          <a:p>
            <a:pPr marL="508000" indent="-508000">
              <a:buClrTx/>
              <a:buSzPct val="100000"/>
              <a:buAutoNum type="arabicPeriod"/>
            </a:pPr>
            <a:r>
              <a:t>Copy everything from  &lt;user_home&gt;/clp/repository/  to &lt;user_home&gt;/.m2/repository/</a:t>
            </a:r>
          </a:p>
          <a:p>
            <a:pPr marL="508000" indent="-508000">
              <a:buClrTx/>
              <a:buSzPct val="100000"/>
              <a:buAutoNum type="arabicPeriod"/>
            </a:pPr>
            <a:r>
              <a:t>Download ‘samsung-got-talent-act1.zip’</a:t>
            </a:r>
          </a:p>
          <a:p>
            <a:pPr marL="508000" indent="-508000">
              <a:buClrTx/>
              <a:buSzPct val="100000"/>
              <a:buAutoNum type="arabicPeriod"/>
            </a:pPr>
            <a:r>
              <a:t>Unzip the downloaded file to dir: &lt;user_home&gt;/clp/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6. In your STS, import as existing maven project:…"/>
          <p:cNvSpPr txBox="1">
            <a:spLocks noGrp="1"/>
          </p:cNvSpPr>
          <p:nvPr>
            <p:ph type="body" idx="1"/>
          </p:nvPr>
        </p:nvSpPr>
        <p:spPr>
          <a:xfrm>
            <a:off x="673100" y="533507"/>
            <a:ext cx="11658600" cy="9096239"/>
          </a:xfrm>
          <a:prstGeom prst="rect">
            <a:avLst/>
          </a:prstGeom>
        </p:spPr>
        <p:txBody>
          <a:bodyPr/>
          <a:lstStyle/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r>
              <a:t>6. In your STS, import as existing maven project:</a:t>
            </a:r>
          </a:p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endParaRPr/>
          </a:p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endParaRPr/>
          </a:p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endParaRPr/>
          </a:p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endParaRPr/>
          </a:p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endParaRPr/>
          </a:p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endParaRPr/>
          </a:p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r>
              <a:t>7. Open pom.xml. Right-click -&gt; Run as -&gt; Maven Install. Wait for the build to finish. The expected result would be similar to below:</a:t>
            </a:r>
          </a:p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endParaRPr/>
          </a:p>
          <a:p>
            <a:pPr marL="0" indent="0" defTabSz="402336">
              <a:spcBef>
                <a:spcPts val="2900"/>
              </a:spcBef>
              <a:buClrTx/>
              <a:buSzTx/>
              <a:buNone/>
              <a:defRPr sz="2464" spc="49"/>
            </a:pPr>
            <a:endParaRPr/>
          </a:p>
        </p:txBody>
      </p:sp>
      <p:pic>
        <p:nvPicPr>
          <p:cNvPr id="167" name="Screen Shot 2018-02-07 at 10.23.23 AM.png" descr="Screen Shot 2018-02-07 at 10.23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049" y="1182976"/>
            <a:ext cx="4706784" cy="4940327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68" name="Screen Shot 2018-02-07 at 10.27.03 AM.png" descr="Screen Shot 2018-02-07 at 10.27.0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3914" y="1158529"/>
            <a:ext cx="5275957" cy="498922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69" name="Screen Shot 2018-02-07 at 10.37.35 AM.png" descr="Screen Shot 2018-02-07 at 10.37.35 AM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749" y="7077857"/>
            <a:ext cx="6614388" cy="244352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8.  Open IdolTest.java. Take note that this is using XML configuration. See line 17.…"/>
          <p:cNvSpPr txBox="1">
            <a:spLocks noGrp="1"/>
          </p:cNvSpPr>
          <p:nvPr>
            <p:ph type="body" idx="1"/>
          </p:nvPr>
        </p:nvSpPr>
        <p:spPr>
          <a:xfrm>
            <a:off x="673100" y="436408"/>
            <a:ext cx="11658600" cy="840279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8.  Open IdolTest.java. Take note that this is using XML configuration. See line 17.</a:t>
            </a:r>
          </a:p>
          <a:p>
            <a:pPr marL="0" indent="0">
              <a:buClrTx/>
              <a:buSzTx/>
              <a:buNone/>
            </a:pPr>
            <a:endParaRPr/>
          </a:p>
          <a:p>
            <a:pPr marL="0" indent="0">
              <a:buClrTx/>
              <a:buSzTx/>
              <a:buNone/>
            </a:pPr>
            <a:endParaRPr/>
          </a:p>
          <a:p>
            <a:pPr marL="0" indent="0">
              <a:buClrTx/>
              <a:buSzTx/>
              <a:buNone/>
            </a:pPr>
            <a:endParaRPr/>
          </a:p>
          <a:p>
            <a:pPr marL="0" indent="0">
              <a:buClrTx/>
              <a:buSzTx/>
              <a:buNone/>
            </a:pPr>
            <a:endParaRPr/>
          </a:p>
          <a:p>
            <a:pPr marL="0" indent="0">
              <a:buClrTx/>
              <a:buSzTx/>
              <a:buNone/>
            </a:pPr>
            <a:endParaRPr/>
          </a:p>
          <a:p>
            <a:pPr marL="0" indent="0">
              <a:buClrTx/>
              <a:buSzTx/>
              <a:buNone/>
            </a:pPr>
            <a:r>
              <a:t>9. On the package explorer right-click on IdolTest.java -&gt; Run as -&gt; Junit test. Expected result would be:</a:t>
            </a:r>
          </a:p>
        </p:txBody>
      </p:sp>
      <p:pic>
        <p:nvPicPr>
          <p:cNvPr id="172" name="Screen Shot 2018-02-07 at 10.56.26 AM.png" descr="Screen Shot 2018-02-07 at 10.56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084" y="1551258"/>
            <a:ext cx="9209237" cy="4279040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73" name="Screen Shot 2018-02-07 at 11.03.17 AM.png" descr="Screen Shot 2018-02-07 at 11.03.17 AM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7552" y="7428414"/>
            <a:ext cx="8002853" cy="224821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10. Carefully inspect the three test cases in IdolTest.java. Understand how the beans were created by inspecting ‘samsung-got-talent.xml’.…"/>
          <p:cNvSpPr txBox="1">
            <a:spLocks noGrp="1"/>
          </p:cNvSpPr>
          <p:nvPr>
            <p:ph type="body" idx="1"/>
          </p:nvPr>
        </p:nvSpPr>
        <p:spPr>
          <a:xfrm>
            <a:off x="504989" y="436408"/>
            <a:ext cx="11826712" cy="8809144"/>
          </a:xfrm>
          <a:prstGeom prst="rect">
            <a:avLst/>
          </a:prstGeom>
        </p:spPr>
        <p:txBody>
          <a:bodyPr/>
          <a:lstStyle/>
          <a:p>
            <a:pPr marL="0" indent="0" defTabSz="416052">
              <a:spcBef>
                <a:spcPts val="3000"/>
              </a:spcBef>
              <a:buClrTx/>
              <a:buSzTx/>
              <a:buNone/>
              <a:defRPr sz="2548" spc="50"/>
            </a:pPr>
            <a:r>
              <a:t>10. Carefully inspect the three test cases in IdolTest.java. Understand how the beans were created by inspecting ‘samsung-got-talent.xml’.</a:t>
            </a:r>
          </a:p>
          <a:p>
            <a:pPr marL="0" indent="0" defTabSz="416052">
              <a:spcBef>
                <a:spcPts val="3000"/>
              </a:spcBef>
              <a:buClrTx/>
              <a:buSzTx/>
              <a:buNone/>
              <a:defRPr sz="2548" spc="50"/>
            </a:pPr>
            <a:r>
              <a:t>11. Transform the configuration from XML to JavaConfig. Change Line 17 of IdolTest.java to load JavaConfig instead of XML config by doing similar to below:</a:t>
            </a:r>
          </a:p>
          <a:p>
            <a:pPr marL="0" indent="0" defTabSz="416052">
              <a:spcBef>
                <a:spcPts val="3000"/>
              </a:spcBef>
              <a:buClrTx/>
              <a:buSzTx/>
              <a:buNone/>
              <a:defRPr sz="2548" spc="50"/>
            </a:pPr>
            <a:endParaRPr/>
          </a:p>
          <a:p>
            <a:pPr marL="0" indent="0" defTabSz="416052">
              <a:spcBef>
                <a:spcPts val="3000"/>
              </a:spcBef>
              <a:buClrTx/>
              <a:buSzTx/>
              <a:buNone/>
              <a:defRPr sz="2548" spc="50"/>
            </a:pPr>
            <a:endParaRPr/>
          </a:p>
          <a:p>
            <a:pPr marL="0" indent="0" defTabSz="416052">
              <a:spcBef>
                <a:spcPts val="3000"/>
              </a:spcBef>
              <a:buClrTx/>
              <a:buSzTx/>
              <a:buNone/>
              <a:defRPr sz="2548" spc="50"/>
            </a:pPr>
            <a:endParaRPr/>
          </a:p>
          <a:p>
            <a:pPr marL="0" indent="0" defTabSz="416052">
              <a:spcBef>
                <a:spcPts val="3000"/>
              </a:spcBef>
              <a:buClrTx/>
              <a:buSzTx/>
              <a:buNone/>
              <a:defRPr sz="2548" spc="50"/>
            </a:pPr>
            <a:r>
              <a:t>12. Run JUnit test again. The expected behavior is all 3 test cases would fail:</a:t>
            </a:r>
          </a:p>
          <a:p>
            <a:pPr marL="0" indent="0" defTabSz="416052">
              <a:spcBef>
                <a:spcPts val="3000"/>
              </a:spcBef>
              <a:buClrTx/>
              <a:buSzTx/>
              <a:buNone/>
              <a:defRPr sz="2548" spc="50"/>
            </a:pPr>
            <a:endParaRPr/>
          </a:p>
          <a:p>
            <a:pPr marL="0" indent="0" defTabSz="416052">
              <a:spcBef>
                <a:spcPts val="3000"/>
              </a:spcBef>
              <a:buClrTx/>
              <a:buSzTx/>
              <a:buNone/>
              <a:defRPr sz="2548" spc="50"/>
            </a:pPr>
            <a:endParaRPr/>
          </a:p>
        </p:txBody>
      </p:sp>
      <p:pic>
        <p:nvPicPr>
          <p:cNvPr id="176" name="Screen Shot 2018-02-07 at 11.12.28 AM.png" descr="Screen Shot 2018-02-07 at 11.12.28 AM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262" y="3068825"/>
            <a:ext cx="9194335" cy="2686954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77" name="Screen Shot 2018-02-07 at 11.20.33 AM.png" descr="Screen Shot 2018-02-07 at 11.20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3385" y="6422446"/>
            <a:ext cx="8737249" cy="305692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13. The goal is to make the three test cases pass again. The only change allowed in IdolTest.java is loading JavaConfig instead of XML config (step 11). Hint: Open SamsungGotTalent.java. The first performer named ‘kenny’ is already done for you.…"/>
          <p:cNvSpPr txBox="1">
            <a:spLocks noGrp="1"/>
          </p:cNvSpPr>
          <p:nvPr>
            <p:ph type="body" idx="1"/>
          </p:nvPr>
        </p:nvSpPr>
        <p:spPr>
          <a:xfrm>
            <a:off x="504989" y="436408"/>
            <a:ext cx="11826711" cy="8809144"/>
          </a:xfrm>
          <a:prstGeom prst="rect">
            <a:avLst/>
          </a:prstGeom>
        </p:spPr>
        <p:txBody>
          <a:bodyPr/>
          <a:lstStyle/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r>
              <a:t>13. The goal is to make the three test cases pass again. The only change allowed in IdolTest.java is loading JavaConfig instead of XML config (step 11). Hint: Open SamsungGotTalent.java. The first performer named ‘kenny’ is already done for you.</a:t>
            </a:r>
          </a:p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r>
              <a:t>14. The approach should be transforming samsung-got-talent.xml to an equivalent JavaConfig: SamsungGotTalent.java. All beans should be created on that JavaConfig </a:t>
            </a:r>
            <a:r>
              <a:rPr/>
              <a:t>file</a:t>
            </a:r>
            <a:r>
              <a:rPr smtClean="0"/>
              <a:t>.</a:t>
            </a:r>
            <a:endParaRPr lang="en-US" dirty="0" smtClean="0"/>
          </a:p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r>
              <a:rPr lang="en-US" dirty="0" smtClean="0"/>
              <a:t>15. When done, zip your project following the name format: clp_act1_&lt;</a:t>
            </a:r>
            <a:r>
              <a:rPr lang="en-US" dirty="0" err="1" smtClean="0"/>
              <a:t>lastname</a:t>
            </a:r>
            <a:r>
              <a:rPr lang="en-US" dirty="0" smtClean="0"/>
              <a:t>&gt;_&lt;</a:t>
            </a:r>
            <a:r>
              <a:rPr lang="en-US" dirty="0" err="1" smtClean="0"/>
              <a:t>firstname</a:t>
            </a:r>
            <a:r>
              <a:rPr lang="en-US" dirty="0" smtClean="0"/>
              <a:t>&gt;.zip. </a:t>
            </a:r>
          </a:p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endParaRPr lang="en-US" dirty="0" smtClean="0"/>
          </a:p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r>
              <a:rPr lang="en-US" dirty="0" smtClean="0"/>
              <a:t>16. Upload the </a:t>
            </a:r>
            <a:r>
              <a:rPr lang="en-US" smtClean="0"/>
              <a:t>zip file to: </a:t>
            </a:r>
            <a:endParaRPr/>
          </a:p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endParaRPr/>
          </a:p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endParaRPr/>
          </a:p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endParaRPr/>
          </a:p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endParaRPr/>
          </a:p>
          <a:p>
            <a:pPr marL="0" indent="0" defTabSz="420623">
              <a:spcBef>
                <a:spcPts val="3100"/>
              </a:spcBef>
              <a:buClrTx/>
              <a:buSzTx/>
              <a:buNone/>
              <a:defRPr sz="2576" spc="51"/>
            </a:pPr>
            <a:endParaRPr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PresentationFormat>Custom</PresentationFormat>
  <Paragraphs>38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New_Template8</vt:lpstr>
      <vt:lpstr>Samsung GOt Talent</vt:lpstr>
      <vt:lpstr>MECHANICS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GOt Talent</dc:title>
  <cp:lastModifiedBy>WKS</cp:lastModifiedBy>
  <cp:revision>1</cp:revision>
  <dcterms:modified xsi:type="dcterms:W3CDTF">2018-02-10T12:02:05Z</dcterms:modified>
</cp:coreProperties>
</file>